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F40AAD8-895E-4CBF-B3AF-658AF8FD8967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187624" y="979303"/>
            <a:ext cx="6048672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92160" y="979303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14.- Desglosé de la Ley de Ingresos por total  de ingreso por concepto de cuotas y aportaciones de seguridad social,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717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20" y="2253838"/>
            <a:ext cx="7706880" cy="4333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626024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37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16</cp:revision>
  <dcterms:created xsi:type="dcterms:W3CDTF">2016-05-27T14:26:58Z</dcterms:created>
  <dcterms:modified xsi:type="dcterms:W3CDTF">2016-05-27T15:07:13Z</dcterms:modified>
</cp:coreProperties>
</file>